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257" r:id="rId4"/>
    <p:sldId id="288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77" r:id="rId13"/>
    <p:sldId id="267" r:id="rId14"/>
    <p:sldId id="268" r:id="rId15"/>
    <p:sldId id="269" r:id="rId16"/>
    <p:sldId id="296" r:id="rId17"/>
    <p:sldId id="272" r:id="rId18"/>
    <p:sldId id="270" r:id="rId19"/>
    <p:sldId id="273" r:id="rId20"/>
    <p:sldId id="295" r:id="rId21"/>
    <p:sldId id="271" r:id="rId22"/>
    <p:sldId id="297" r:id="rId23"/>
    <p:sldId id="299" r:id="rId24"/>
    <p:sldId id="274" r:id="rId25"/>
    <p:sldId id="275" r:id="rId26"/>
    <p:sldId id="290" r:id="rId27"/>
    <p:sldId id="300" r:id="rId28"/>
    <p:sldId id="284" r:id="rId29"/>
    <p:sldId id="278" r:id="rId30"/>
    <p:sldId id="279" r:id="rId31"/>
    <p:sldId id="286" r:id="rId32"/>
    <p:sldId id="280" r:id="rId33"/>
    <p:sldId id="281" r:id="rId34"/>
    <p:sldId id="282" r:id="rId35"/>
    <p:sldId id="283" r:id="rId36"/>
    <p:sldId id="285" r:id="rId37"/>
    <p:sldId id="293" r:id="rId38"/>
    <p:sldId id="298" r:id="rId39"/>
    <p:sldId id="294" r:id="rId40"/>
    <p:sldId id="291" r:id="rId41"/>
    <p:sldId id="292" r:id="rId42"/>
    <p:sldId id="287" r:id="rId43"/>
    <p:sldId id="289" r:id="rId44"/>
    <p:sldId id="301" r:id="rId4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1" autoAdjust="0"/>
    <p:restoredTop sz="93849" autoAdjust="0"/>
  </p:normalViewPr>
  <p:slideViewPr>
    <p:cSldViewPr snapToGrid="0">
      <p:cViewPr varScale="1">
        <p:scale>
          <a:sx n="68" d="100"/>
          <a:sy n="68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presProps" Target="presProps.xml" /><Relationship Id="rId50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viewProps" Target="viewProps.xml" /><Relationship Id="rId8" Type="http://schemas.openxmlformats.org/officeDocument/2006/relationships/slide" Target="slides/slide7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CDD8-19C9-4032-B004-EE15F75143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95D4A-C0DD-477C-A196-2D8BAAE1BD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743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5D4A-C0DD-477C-A196-2D8BAAE1BDDD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179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95D4A-C0DD-477C-A196-2D8BAAE1BDDD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724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95D4A-C0DD-477C-A196-2D8BAAE1BDDD}" type="slidenum">
              <a:rPr lang="es-AR" smtClean="0"/>
              <a:t>36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267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1128131"/>
      </p:ext>
    </p:extLst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8658627"/>
      </p:ext>
    </p:extLst>
  </p:cSld>
  <p:clrMapOvr>
    <a:masterClrMapping/>
  </p:clrMapOvr>
  <p:transition spd="med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2088814"/>
      </p:ext>
    </p:extLst>
  </p:cSld>
  <p:clrMapOvr>
    <a:masterClrMapping/>
  </p:clrMapOvr>
  <p:transition spd="med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9294437"/>
      </p:ext>
    </p:extLst>
  </p:cSld>
  <p:clrMapOvr>
    <a:masterClrMapping/>
  </p:clrMapOvr>
  <p:transition spd="med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0739531"/>
      </p:ext>
    </p:extLst>
  </p:cSld>
  <p:clrMapOvr>
    <a:masterClrMapping/>
  </p:clrMapOvr>
  <p:transition spd="med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8636062"/>
      </p:ext>
    </p:extLst>
  </p:cSld>
  <p:clrMapOvr>
    <a:masterClrMapping/>
  </p:clrMapOvr>
  <p:transition spd="med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166361"/>
      </p:ext>
    </p:extLst>
  </p:cSld>
  <p:clrMapOvr>
    <a:masterClrMapping/>
  </p:clrMapOvr>
  <p:transition spd="med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5379969"/>
      </p:ext>
    </p:extLst>
  </p:cSld>
  <p:clrMapOvr>
    <a:masterClrMapping/>
  </p:clrMapOvr>
  <p:transition spd="med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9903590"/>
      </p:ext>
    </p:extLst>
  </p:cSld>
  <p:clrMapOvr>
    <a:masterClrMapping/>
  </p:clrMapOvr>
  <p:transition spd="med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7580998"/>
      </p:ext>
    </p:extLst>
  </p:cSld>
  <p:clrMapOvr>
    <a:masterClrMapping/>
  </p:clrMapOvr>
  <p:transition spd="med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6313033"/>
      </p:ext>
    </p:extLst>
  </p:cSld>
  <p:clrMapOvr>
    <a:masterClrMapping/>
  </p:clrMapOvr>
  <p:transition spd="med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AF7F1-D438-4880-8673-D5CA6CB1DB41}" type="datetimeFigureOut">
              <a:rPr lang="es-AR" smtClean="0"/>
              <a:t>3/7/2024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D05D-4DFB-439A-A0FE-87D75A786E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86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7.jpg" /><Relationship Id="rId4" Type="http://schemas.openxmlformats.org/officeDocument/2006/relationships/image" Target="../media/image26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1.jpeg" /><Relationship Id="rId4" Type="http://schemas.openxmlformats.org/officeDocument/2006/relationships/image" Target="../media/image30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jpg" /><Relationship Id="rId5" Type="http://schemas.openxmlformats.org/officeDocument/2006/relationships/image" Target="../media/image37.jpg" /><Relationship Id="rId4" Type="http://schemas.openxmlformats.org/officeDocument/2006/relationships/image" Target="../media/image36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 /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1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5.jpg" /><Relationship Id="rId4" Type="http://schemas.openxmlformats.org/officeDocument/2006/relationships/image" Target="../media/image44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7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 /><Relationship Id="rId2" Type="http://schemas.openxmlformats.org/officeDocument/2006/relationships/image" Target="../media/image50.jp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6.jpeg" /><Relationship Id="rId5" Type="http://schemas.openxmlformats.org/officeDocument/2006/relationships/image" Target="../media/image55.jpeg" /><Relationship Id="rId4" Type="http://schemas.openxmlformats.org/officeDocument/2006/relationships/image" Target="../media/image54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jp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9.jpe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 /><Relationship Id="rId2" Type="http://schemas.openxmlformats.org/officeDocument/2006/relationships/image" Target="../media/image61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 /><Relationship Id="rId2" Type="http://schemas.openxmlformats.org/officeDocument/2006/relationships/image" Target="../media/image63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5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7.jp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 /><Relationship Id="rId2" Type="http://schemas.openxmlformats.org/officeDocument/2006/relationships/image" Target="../media/image68.jp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 /><Relationship Id="rId2" Type="http://schemas.openxmlformats.org/officeDocument/2006/relationships/image" Target="../media/image71.jp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 /><Relationship Id="rId2" Type="http://schemas.openxmlformats.org/officeDocument/2006/relationships/image" Target="../media/image73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8.jpeg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 /><Relationship Id="rId2" Type="http://schemas.openxmlformats.org/officeDocument/2006/relationships/image" Target="../media/image80.jpe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 /><Relationship Id="rId2" Type="http://schemas.openxmlformats.org/officeDocument/2006/relationships/image" Target="../media/image82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4.jpg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8.jpeg" /><Relationship Id="rId4" Type="http://schemas.openxmlformats.org/officeDocument/2006/relationships/image" Target="../media/image87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 /><Relationship Id="rId2" Type="http://schemas.openxmlformats.org/officeDocument/2006/relationships/image" Target="../media/image89.jp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 /><Relationship Id="rId2" Type="http://schemas.openxmlformats.org/officeDocument/2006/relationships/image" Target="../media/image91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4.jpeg" /><Relationship Id="rId4" Type="http://schemas.openxmlformats.org/officeDocument/2006/relationships/image" Target="../media/image93.jpe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 /><Relationship Id="rId2" Type="http://schemas.openxmlformats.org/officeDocument/2006/relationships/image" Target="../media/image95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7.jp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 /><Relationship Id="rId2" Type="http://schemas.openxmlformats.org/officeDocument/2006/relationships/image" Target="../media/image98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0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 /><Relationship Id="rId2" Type="http://schemas.openxmlformats.org/officeDocument/2006/relationships/image" Target="../media/image10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3.jp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 /><Relationship Id="rId2" Type="http://schemas.openxmlformats.org/officeDocument/2006/relationships/image" Target="../media/image104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6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 /><Relationship Id="rId2" Type="http://schemas.openxmlformats.org/officeDocument/2006/relationships/image" Target="../media/image107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9.jpg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3430" cy="716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6222" y="3252520"/>
            <a:ext cx="1193577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4400" b="1" dirty="0">
                <a:solidFill>
                  <a:schemeClr val="bg1"/>
                </a:solidFill>
                <a:latin typeface="Georgia" panose="02040502050405020303" pitchFamily="18" charset="0"/>
              </a:rPr>
              <a:t>“ </a:t>
            </a:r>
            <a:r>
              <a:rPr lang="es-AR" sz="44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Bio</a:t>
            </a:r>
            <a:r>
              <a:rPr lang="es-AR" sz="4400" b="1" dirty="0">
                <a:solidFill>
                  <a:schemeClr val="bg1"/>
                </a:solidFill>
                <a:latin typeface="Georgia" panose="02040502050405020303" pitchFamily="18" charset="0"/>
              </a:rPr>
              <a:t> tecnología  al alcance de Todos ”</a:t>
            </a:r>
          </a:p>
          <a:p>
            <a:pPr algn="ctr"/>
            <a:r>
              <a:rPr lang="es-AR" b="1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" y="136208"/>
            <a:ext cx="2006063" cy="17535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60C4AA-514D-1BA8-BE98-BE8D364E1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5" y="4157741"/>
            <a:ext cx="1792972" cy="27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43613" cy="3576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263"/>
            <a:ext cx="6043612" cy="3614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2" y="3243263"/>
            <a:ext cx="6148388" cy="3614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2" y="0"/>
            <a:ext cx="6148388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5144"/>
      </p:ext>
    </p:extLst>
  </p:cSld>
  <p:clrMapOvr>
    <a:masterClrMapping/>
  </p:clrMapOvr>
  <p:transition spd="med" advClick="0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35040" cy="3687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37560"/>
            <a:ext cx="6156960" cy="352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7561"/>
            <a:ext cx="6035040" cy="352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6156960" cy="33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68122"/>
      </p:ext>
    </p:extLst>
  </p:cSld>
  <p:clrMapOvr>
    <a:masterClrMapping/>
  </p:clrMapOvr>
  <p:transition spd="med"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3680" cy="4232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4" y="2087880"/>
            <a:ext cx="6313715" cy="4735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604" y="5268575"/>
            <a:ext cx="4349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Lechos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nuevos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168332"/>
      </p:ext>
    </p:extLst>
  </p:cSld>
  <p:clrMapOvr>
    <a:masterClrMapping/>
  </p:clrMapOvr>
  <p:transition spd="med" advClick="0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30" y="1935480"/>
            <a:ext cx="6335629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" y="304800"/>
            <a:ext cx="281559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3764280"/>
            <a:ext cx="2811780" cy="3093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59" y="304800"/>
            <a:ext cx="288457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00" y="3657600"/>
            <a:ext cx="286893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764" y="335280"/>
            <a:ext cx="4448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/>
              <a:t>Actividades   </a:t>
            </a:r>
            <a:r>
              <a:rPr lang="es-AR" sz="3200" b="1" dirty="0" err="1"/>
              <a:t>Academicas</a:t>
            </a:r>
            <a:endParaRPr lang="es-AR" sz="3200" b="1" dirty="0"/>
          </a:p>
          <a:p>
            <a:r>
              <a:rPr lang="es-AR" sz="3200" b="1" dirty="0"/>
              <a:t>         </a:t>
            </a:r>
            <a:r>
              <a:rPr lang="es-AR" sz="3200" b="1" dirty="0" err="1"/>
              <a:t>Biotecnologia</a:t>
            </a:r>
            <a:r>
              <a:rPr lang="es-AR" sz="3200" b="1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872" y="5686931"/>
            <a:ext cx="4712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/>
              <a:t>Polo </a:t>
            </a:r>
            <a:r>
              <a:rPr lang="es-AR" sz="3200" b="1" dirty="0" err="1"/>
              <a:t>Tecnologico</a:t>
            </a:r>
            <a:r>
              <a:rPr lang="es-AR" sz="3200" b="1" dirty="0"/>
              <a:t> de Pando</a:t>
            </a:r>
          </a:p>
          <a:p>
            <a:r>
              <a:rPr lang="es-AR" sz="3200" b="1" dirty="0"/>
              <a:t>            y  UTEC LATU</a:t>
            </a:r>
          </a:p>
        </p:txBody>
      </p:sp>
    </p:spTree>
    <p:extLst>
      <p:ext uri="{BB962C8B-B14F-4D97-AF65-F5344CB8AC3E}">
        <p14:creationId xmlns:p14="http://schemas.microsoft.com/office/powerpoint/2010/main" val="4260685386"/>
      </p:ext>
    </p:extLst>
  </p:cSld>
  <p:clrMapOvr>
    <a:masterClrMapping/>
  </p:clrMapOvr>
  <p:transition spd="med" advClick="0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2765338"/>
            <a:ext cx="3811203" cy="3864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20" y="2765338"/>
            <a:ext cx="6404319" cy="3864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20" y="197398"/>
            <a:ext cx="6404319" cy="2286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017" y="648261"/>
            <a:ext cx="41336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/>
              <a:t>Visitas a Escuelas Publicas </a:t>
            </a:r>
          </a:p>
          <a:p>
            <a:r>
              <a:rPr lang="es-AR" sz="2800" b="1" dirty="0"/>
              <a:t>                    e</a:t>
            </a:r>
          </a:p>
          <a:p>
            <a:r>
              <a:rPr lang="es-AR" sz="2800" b="1" dirty="0"/>
              <a:t> Instituciones Privadas</a:t>
            </a:r>
          </a:p>
        </p:txBody>
      </p:sp>
    </p:spTree>
    <p:extLst>
      <p:ext uri="{BB962C8B-B14F-4D97-AF65-F5344CB8AC3E}">
        <p14:creationId xmlns:p14="http://schemas.microsoft.com/office/powerpoint/2010/main" val="2338692460"/>
      </p:ext>
    </p:extLst>
  </p:cSld>
  <p:clrMapOvr>
    <a:masterClrMapping/>
  </p:clrMapOvr>
  <p:transition spd="med" advClick="0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98120"/>
            <a:ext cx="5913120" cy="3319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078" y="3517392"/>
            <a:ext cx="5689599" cy="3188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21" y="3584449"/>
            <a:ext cx="2377440" cy="3121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05" y="3584449"/>
            <a:ext cx="2796875" cy="3121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40" y="1112520"/>
            <a:ext cx="4976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err="1"/>
              <a:t>Actualizacion</a:t>
            </a:r>
            <a:r>
              <a:rPr lang="es-AR" sz="3600" b="1" dirty="0"/>
              <a:t> </a:t>
            </a:r>
            <a:r>
              <a:rPr lang="es-AR" sz="3600" b="1" dirty="0" err="1"/>
              <a:t>academica</a:t>
            </a:r>
            <a:r>
              <a:rPr lang="es-AR" sz="3600" b="1" dirty="0"/>
              <a:t> </a:t>
            </a:r>
          </a:p>
          <a:p>
            <a:r>
              <a:rPr lang="es-AR" sz="3600" b="1" dirty="0"/>
              <a:t>          en FAGRO</a:t>
            </a:r>
          </a:p>
        </p:txBody>
      </p:sp>
    </p:spTree>
    <p:extLst>
      <p:ext uri="{BB962C8B-B14F-4D97-AF65-F5344CB8AC3E}">
        <p14:creationId xmlns:p14="http://schemas.microsoft.com/office/powerpoint/2010/main" val="976705273"/>
      </p:ext>
    </p:extLst>
  </p:cSld>
  <p:clrMapOvr>
    <a:masterClrMapping/>
  </p:clrMapOvr>
  <p:transition spd="med"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434961-2F0B-C69C-7779-E79D712EC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548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DD2D9E-2E49-1F11-6C08-984E616EB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548639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FCED531-0944-0675-F6E1-66415A6BA4B6}"/>
              </a:ext>
            </a:extLst>
          </p:cNvPr>
          <p:cNvSpPr/>
          <p:nvPr/>
        </p:nvSpPr>
        <p:spPr>
          <a:xfrm>
            <a:off x="258707" y="5664815"/>
            <a:ext cx="111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Extension</a:t>
            </a:r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Universitaria </a:t>
            </a:r>
            <a:r>
              <a:rPr lang="es-E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Biotecnologica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1505"/>
      </p:ext>
    </p:extLst>
  </p:cSld>
  <p:clrMapOvr>
    <a:masterClrMapping/>
  </p:clrMapOvr>
  <p:transition spd="med" advClick="0"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7" y="136863"/>
            <a:ext cx="3853006" cy="6477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73" y="136863"/>
            <a:ext cx="3849053" cy="6477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6418" y="1008667"/>
            <a:ext cx="22163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b="1" dirty="0"/>
              <a:t>Actividades con </a:t>
            </a:r>
          </a:p>
          <a:p>
            <a:pPr algn="ctr"/>
            <a:r>
              <a:rPr lang="es-AR" sz="3200" b="1" dirty="0"/>
              <a:t>Personas Privadas de </a:t>
            </a:r>
          </a:p>
          <a:p>
            <a:pPr algn="ctr"/>
            <a:r>
              <a:rPr lang="es-AR" sz="3200" b="1" dirty="0"/>
              <a:t>Libertad</a:t>
            </a:r>
          </a:p>
          <a:p>
            <a:pPr algn="ctr"/>
            <a:r>
              <a:rPr lang="es-AR" sz="3200" b="1" dirty="0"/>
              <a:t> en </a:t>
            </a:r>
          </a:p>
          <a:p>
            <a:pPr algn="ctr"/>
            <a:r>
              <a:rPr lang="es-AR" sz="3200" b="1" dirty="0"/>
              <a:t>Punta de</a:t>
            </a:r>
          </a:p>
          <a:p>
            <a:pPr algn="ctr"/>
            <a:r>
              <a:rPr lang="es-AR" sz="3200" b="1" dirty="0"/>
              <a:t>Rieles</a:t>
            </a:r>
          </a:p>
          <a:p>
            <a:pPr algn="ctr"/>
            <a:r>
              <a:rPr lang="es-AR" sz="3200" b="1" dirty="0"/>
              <a:t>y</a:t>
            </a:r>
          </a:p>
          <a:p>
            <a:pPr algn="ctr"/>
            <a:r>
              <a:rPr lang="es-AR" sz="3200" b="1" dirty="0"/>
              <a:t> Florida</a:t>
            </a:r>
          </a:p>
        </p:txBody>
      </p:sp>
    </p:spTree>
    <p:extLst>
      <p:ext uri="{BB962C8B-B14F-4D97-AF65-F5344CB8AC3E}">
        <p14:creationId xmlns:p14="http://schemas.microsoft.com/office/powerpoint/2010/main" val="3914905618"/>
      </p:ext>
    </p:extLst>
  </p:cSld>
  <p:clrMapOvr>
    <a:masterClrMapping/>
  </p:clrMapOvr>
  <p:transition spd="med"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86" y="962086"/>
            <a:ext cx="5895914" cy="5895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9" y="419100"/>
            <a:ext cx="5715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593384">
            <a:off x="3391687" y="4677215"/>
            <a:ext cx="8848933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Mas de 1.000.000 </a:t>
            </a:r>
            <a:r>
              <a:rPr lang="en-US" sz="5400" dirty="0" err="1"/>
              <a:t>Vendidas</a:t>
            </a:r>
            <a:r>
              <a:rPr lang="en-US" sz="5400" dirty="0"/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243121173"/>
      </p:ext>
    </p:extLst>
  </p:cSld>
  <p:clrMapOvr>
    <a:masterClrMapping/>
  </p:clrMapOvr>
  <p:transition spd="med"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9120"/>
            <a:ext cx="2209800" cy="1844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152400"/>
            <a:ext cx="1706880" cy="2026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5" y="4099560"/>
            <a:ext cx="1817370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"/>
            <a:ext cx="1714327" cy="2026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2927" y="242530"/>
            <a:ext cx="8611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5400" b="1" dirty="0" err="1"/>
              <a:t>Acuaponia</a:t>
            </a:r>
            <a:r>
              <a:rPr lang="es-AR" sz="5400" b="1" dirty="0"/>
              <a:t> …con Lombrices!! </a:t>
            </a:r>
          </a:p>
        </p:txBody>
      </p:sp>
    </p:spTree>
    <p:extLst>
      <p:ext uri="{BB962C8B-B14F-4D97-AF65-F5344CB8AC3E}">
        <p14:creationId xmlns:p14="http://schemas.microsoft.com/office/powerpoint/2010/main" val="127256810"/>
      </p:ext>
    </p:extLst>
  </p:cSld>
  <p:clrMapOvr>
    <a:masterClrMapping/>
  </p:clrMapOvr>
  <p:transition spd="med"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12192000" cy="6963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733" y="5870258"/>
            <a:ext cx="8973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/>
              <a:t>La aventura comenzó </a:t>
            </a:r>
            <a:r>
              <a:rPr lang="es-AR" sz="4000" b="1" dirty="0" err="1"/>
              <a:t>aquí,en</a:t>
            </a:r>
            <a:r>
              <a:rPr lang="es-AR" sz="4000" b="1" dirty="0"/>
              <a:t> el año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28" y="154305"/>
            <a:ext cx="1349693" cy="1683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50" y="5266373"/>
            <a:ext cx="130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A282C3-C03C-0C16-52B2-012D63DA2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A2ED3A-21D1-17D4-87FD-2CDCB283E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5D7B1C-BA82-BFBD-1D54-8A3D02AED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8D1DB06-29F6-DAA2-F231-A799C53926AC}"/>
              </a:ext>
            </a:extLst>
          </p:cNvPr>
          <p:cNvSpPr/>
          <p:nvPr/>
        </p:nvSpPr>
        <p:spPr>
          <a:xfrm>
            <a:off x="1671204" y="238202"/>
            <a:ext cx="84273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Humus…la mejor   enmienda</a:t>
            </a:r>
          </a:p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organica</a:t>
            </a:r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Mundo</a:t>
            </a:r>
          </a:p>
        </p:txBody>
      </p:sp>
    </p:spTree>
    <p:extLst>
      <p:ext uri="{BB962C8B-B14F-4D97-AF65-F5344CB8AC3E}">
        <p14:creationId xmlns:p14="http://schemas.microsoft.com/office/powerpoint/2010/main" val="3239841261"/>
      </p:ext>
    </p:extLst>
  </p:cSld>
  <p:clrMapOvr>
    <a:masterClrMapping/>
  </p:clrMapOvr>
  <p:transition spd="med" advClick="0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5608320"/>
            <a:ext cx="54761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6600" b="1" dirty="0">
                <a:solidFill>
                  <a:schemeClr val="bg1"/>
                </a:solidFill>
              </a:rPr>
              <a:t>Humus  liquido</a:t>
            </a:r>
          </a:p>
        </p:txBody>
      </p:sp>
    </p:spTree>
    <p:extLst>
      <p:ext uri="{BB962C8B-B14F-4D97-AF65-F5344CB8AC3E}">
        <p14:creationId xmlns:p14="http://schemas.microsoft.com/office/powerpoint/2010/main" val="530312240"/>
      </p:ext>
    </p:extLst>
  </p:cSld>
  <p:clrMapOvr>
    <a:masterClrMapping/>
  </p:clrMapOvr>
  <p:transition spd="med" advClick="0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89BFBB-A3EA-A5AD-E82B-488D2BB5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7760" cy="55526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A0665E6-DDD9-0A2D-3E65-FC78B1788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4114800" cy="555265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CA3B6E7-9AEE-571D-A344-3CF7B048054F}"/>
              </a:ext>
            </a:extLst>
          </p:cNvPr>
          <p:cNvSpPr/>
          <p:nvPr/>
        </p:nvSpPr>
        <p:spPr>
          <a:xfrm>
            <a:off x="295422" y="5246302"/>
            <a:ext cx="119153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Diseñamos</a:t>
            </a:r>
          </a:p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1ª.Lombricompostera</a:t>
            </a:r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Nacional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582188"/>
      </p:ext>
    </p:extLst>
  </p:cSld>
  <p:clrMapOvr>
    <a:masterClrMapping/>
  </p:clrMapOvr>
  <p:transition spd="med" advClick="0"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074B01-277C-B53E-8AF4-63D35CE5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17" y="0"/>
            <a:ext cx="5101883" cy="55526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BA13E-D53B-4549-45B5-6AE2B3B39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4031" cy="555265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D6A0E61-B1ED-8AD9-CA2D-7FA45E017A97}"/>
              </a:ext>
            </a:extLst>
          </p:cNvPr>
          <p:cNvSpPr/>
          <p:nvPr/>
        </p:nvSpPr>
        <p:spPr>
          <a:xfrm>
            <a:off x="126610" y="5429181"/>
            <a:ext cx="1183092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Proceso de Mejora Continua</a:t>
            </a:r>
          </a:p>
          <a:p>
            <a:pPr algn="ctr"/>
            <a:r>
              <a:rPr lang="es-E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envases biodegradables para </a:t>
            </a:r>
            <a:r>
              <a:rPr lang="es-ES" sz="4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envios</a:t>
            </a:r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0333965"/>
      </p:ext>
    </p:extLst>
  </p:cSld>
  <p:clrMapOvr>
    <a:masterClrMapping/>
  </p:clrMapOvr>
  <p:transition spd="med" advClick="0" advTm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8600" cy="2621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0" y="2621280"/>
            <a:ext cx="6883400" cy="3766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091815"/>
            <a:ext cx="5080000" cy="3295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9720" y="5730240"/>
            <a:ext cx="975360" cy="1676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TextBox 5"/>
          <p:cNvSpPr txBox="1"/>
          <p:nvPr/>
        </p:nvSpPr>
        <p:spPr>
          <a:xfrm>
            <a:off x="6568440" y="762000"/>
            <a:ext cx="5040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600" b="1" dirty="0"/>
              <a:t>Jornadas y Talleres aptos </a:t>
            </a:r>
          </a:p>
          <a:p>
            <a:pPr algn="ctr"/>
            <a:r>
              <a:rPr lang="es-AR" sz="3600" b="1" dirty="0"/>
              <a:t>para todo Publico</a:t>
            </a:r>
          </a:p>
        </p:txBody>
      </p:sp>
    </p:spTree>
    <p:extLst>
      <p:ext uri="{BB962C8B-B14F-4D97-AF65-F5344CB8AC3E}">
        <p14:creationId xmlns:p14="http://schemas.microsoft.com/office/powerpoint/2010/main" val="665950868"/>
      </p:ext>
    </p:extLst>
  </p:cSld>
  <p:clrMapOvr>
    <a:masterClrMapping/>
  </p:clrMapOvr>
  <p:transition spd="med" advClick="0" advTm="10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3474720"/>
            <a:ext cx="995172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16405"/>
      </p:ext>
    </p:extLst>
  </p:cSld>
  <p:clrMapOvr>
    <a:masterClrMapping/>
  </p:clrMapOvr>
  <p:transition spd="med" advClick="0" advTm="1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2" y="10443"/>
            <a:ext cx="12199412" cy="68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8856"/>
      </p:ext>
    </p:extLst>
  </p:cSld>
  <p:clrMapOvr>
    <a:masterClrMapping/>
  </p:clrMapOvr>
  <p:transition spd="med" advClick="0" advTm="1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076AD0-6A0B-D76A-A60E-D6B1E9A0E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62" y="0"/>
            <a:ext cx="7005711" cy="68975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2FF111-ED90-A622-165E-D6CF2CCA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475"/>
            <a:ext cx="5290845" cy="30575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6A180ED-1F44-8B72-5F8C-5877A1304547}"/>
              </a:ext>
            </a:extLst>
          </p:cNvPr>
          <p:cNvSpPr/>
          <p:nvPr/>
        </p:nvSpPr>
        <p:spPr>
          <a:xfrm>
            <a:off x="-104030" y="651442"/>
            <a:ext cx="51880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Programas de TV</a:t>
            </a:r>
          </a:p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</a:t>
            </a:r>
          </a:p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Prensa</a:t>
            </a:r>
          </a:p>
          <a:p>
            <a:pPr algn="ctr"/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447098"/>
      </p:ext>
    </p:extLst>
  </p:cSld>
  <p:clrMapOvr>
    <a:masterClrMapping/>
  </p:clrMapOvr>
  <p:transition spd="med" advClick="0" advTm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0"/>
            <a:ext cx="4689686" cy="600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0" y="853440"/>
            <a:ext cx="4752000" cy="6004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2480" y="0"/>
            <a:ext cx="9479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Mosca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Soldado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Negro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2280" y="1907798"/>
            <a:ext cx="256512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El Santo</a:t>
            </a:r>
          </a:p>
          <a:p>
            <a:pPr algn="ctr"/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Grial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de la</a:t>
            </a:r>
          </a:p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Economia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Circula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829410879"/>
      </p:ext>
    </p:extLst>
  </p:cSld>
  <p:clrMapOvr>
    <a:masterClrMapping/>
  </p:clrMapOvr>
  <p:transition spd="med" advClick="0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30026" y="147935"/>
            <a:ext cx="68563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El Santo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Grial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de la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Economia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Circular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2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10038"/>
      </p:ext>
    </p:extLst>
  </p:cSld>
  <p:clrMapOvr>
    <a:masterClrMapping/>
  </p:clrMapOvr>
  <p:transition spd="med"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14" y="0"/>
            <a:ext cx="1226641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05068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chemeClr val="bg1"/>
                </a:solidFill>
              </a:rPr>
              <a:t>LombriPlus</a:t>
            </a:r>
            <a:r>
              <a:rPr lang="es-AR" sz="2000" b="1" dirty="0">
                <a:solidFill>
                  <a:schemeClr val="bg1"/>
                </a:solidFill>
              </a:rPr>
              <a:t> ®es una empresa familiar (</a:t>
            </a:r>
            <a:r>
              <a:rPr lang="es-AR" sz="2000" b="1" dirty="0" err="1">
                <a:solidFill>
                  <a:schemeClr val="bg1"/>
                </a:solidFill>
              </a:rPr>
              <a:t>MiPymes</a:t>
            </a:r>
            <a:r>
              <a:rPr lang="es-AR" sz="2000" b="1" dirty="0">
                <a:solidFill>
                  <a:schemeClr val="bg1"/>
                </a:solidFill>
              </a:rPr>
              <a:t>), con marca registrada a nivel </a:t>
            </a:r>
          </a:p>
          <a:p>
            <a:r>
              <a:rPr lang="es-AR" sz="2000" b="1" dirty="0">
                <a:solidFill>
                  <a:schemeClr val="bg1"/>
                </a:solidFill>
              </a:rPr>
              <a:t>nacional y regional, siendo nuestros Productos 100% </a:t>
            </a:r>
            <a:r>
              <a:rPr lang="es-AR" sz="2000" b="1" dirty="0" err="1">
                <a:solidFill>
                  <a:schemeClr val="bg1"/>
                </a:solidFill>
              </a:rPr>
              <a:t>organicos</a:t>
            </a:r>
            <a:endParaRPr lang="es-AR" sz="2000" b="1" dirty="0">
              <a:solidFill>
                <a:schemeClr val="bg1"/>
              </a:solidFill>
            </a:endParaRPr>
          </a:p>
          <a:p>
            <a:r>
              <a:rPr lang="es-AR" sz="2000" b="1" dirty="0">
                <a:solidFill>
                  <a:schemeClr val="bg1"/>
                </a:solidFill>
              </a:rPr>
              <a:t> ( Lombrices ,Humus y Humus Líquido) </a:t>
            </a: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pPr algn="r"/>
            <a:r>
              <a:rPr lang="es-AR" sz="2000" b="1" dirty="0">
                <a:solidFill>
                  <a:schemeClr val="bg1"/>
                </a:solidFill>
              </a:rPr>
              <a:t>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6210" y="4853286"/>
            <a:ext cx="64821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La cría de la Lombriz Californiana cómo actividad intrínseca de la</a:t>
            </a:r>
          </a:p>
          <a:p>
            <a:r>
              <a:rPr lang="es-AR" b="1" dirty="0">
                <a:solidFill>
                  <a:schemeClr val="bg1"/>
                </a:solidFill>
              </a:rPr>
              <a:t> Biotecnología, es desarrollada en un ambiente 100% natural</a:t>
            </a:r>
          </a:p>
          <a:p>
            <a:r>
              <a:rPr lang="es-AR" b="1" dirty="0">
                <a:solidFill>
                  <a:schemeClr val="bg1"/>
                </a:solidFill>
              </a:rPr>
              <a:t> aspecto primordial para obtener productos de excelente calidad.</a:t>
            </a:r>
          </a:p>
          <a:p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Asi</a:t>
            </a:r>
            <a:r>
              <a:rPr lang="es-AR" b="1" dirty="0">
                <a:solidFill>
                  <a:schemeClr val="bg1"/>
                </a:solidFill>
              </a:rPr>
              <a:t> mismo, la incorporación de la Mosca Soldado Negro nos ha </a:t>
            </a:r>
          </a:p>
          <a:p>
            <a:r>
              <a:rPr lang="es-AR" b="1" dirty="0">
                <a:solidFill>
                  <a:schemeClr val="bg1"/>
                </a:solidFill>
              </a:rPr>
              <a:t>permitido  experimentar y comprobar la ecuación mas ventajosa</a:t>
            </a:r>
          </a:p>
          <a:p>
            <a:r>
              <a:rPr lang="es-AR" b="1" dirty="0">
                <a:solidFill>
                  <a:schemeClr val="bg1"/>
                </a:solidFill>
              </a:rPr>
              <a:t>para gestionar los residuos </a:t>
            </a:r>
            <a:r>
              <a:rPr lang="es-AR" b="1" dirty="0" err="1">
                <a:solidFill>
                  <a:schemeClr val="bg1"/>
                </a:solidFill>
              </a:rPr>
              <a:t>organicos</a:t>
            </a:r>
            <a:r>
              <a:rPr lang="es-AR" b="1" dirty="0">
                <a:solidFill>
                  <a:schemeClr val="bg1"/>
                </a:solidFill>
              </a:rPr>
              <a:t> , el </a:t>
            </a:r>
            <a:r>
              <a:rPr lang="es-AR" b="1" dirty="0" err="1">
                <a:solidFill>
                  <a:schemeClr val="bg1"/>
                </a:solidFill>
              </a:rPr>
              <a:t>Dream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Team</a:t>
            </a:r>
            <a:r>
              <a:rPr lang="es-AR" b="1" dirty="0">
                <a:solidFill>
                  <a:schemeClr val="bg1"/>
                </a:solidFill>
              </a:rPr>
              <a:t> del reciclaje.</a:t>
            </a:r>
          </a:p>
        </p:txBody>
      </p:sp>
    </p:spTree>
    <p:extLst>
      <p:ext uri="{BB962C8B-B14F-4D97-AF65-F5344CB8AC3E}">
        <p14:creationId xmlns:p14="http://schemas.microsoft.com/office/powerpoint/2010/main" val="3259616023"/>
      </p:ext>
    </p:extLst>
  </p:cSld>
  <p:clrMapOvr>
    <a:masterClrMapping/>
  </p:clrMapOvr>
  <p:transition spd="med" advClick="0" advTm="10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244"/>
            <a:ext cx="12192000" cy="37799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2364" y="300335"/>
            <a:ext cx="9707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Ciclo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la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Mosca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Soldado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Negro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4833" y="5689878"/>
            <a:ext cx="5380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Estados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larvarios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567560"/>
      </p:ext>
    </p:extLst>
  </p:cSld>
  <p:clrMapOvr>
    <a:masterClrMapping/>
  </p:clrMapOvr>
  <p:transition spd="med" advClick="0" advTm="10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524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0"/>
            <a:ext cx="836676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5241" y="5934670"/>
            <a:ext cx="8130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Extrayendo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Oviposiciones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485671"/>
      </p:ext>
    </p:extLst>
  </p:cSld>
  <p:clrMapOvr>
    <a:masterClrMapping/>
  </p:clrMapOvr>
  <p:transition spd="med" advClick="0" advTm="1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3668" y="574655"/>
            <a:ext cx="4814908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Reconocida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“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Joyas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la Corona”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Mosca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Soldado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Negro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insectos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autorizados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para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consumo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 animal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FAO.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01924" y="4114085"/>
            <a:ext cx="499571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1.Grillo (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Acheta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Domesticus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2.Langosta(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Locusta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Migratoria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3.Mosca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Soldado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Negro (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Hermetia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Illuscens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4.Gusano de la 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Harina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(Tenebrio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Molitor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.Grillo (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Grillus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Asimilis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6.Escarabajo (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Alfphitobius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diaperinus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.Grillo (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Gryllodes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Sigillatus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5669258" y="2041445"/>
            <a:ext cx="978408" cy="16306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8628228"/>
      </p:ext>
    </p:extLst>
  </p:cSld>
  <p:clrMapOvr>
    <a:masterClrMapping/>
  </p:clrMapOvr>
  <p:transition spd="med" advClick="0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48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23960" y="570637"/>
            <a:ext cx="336804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6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Biopod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0" y="2020162"/>
            <a:ext cx="3017520" cy="25518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53432" y="5237946"/>
            <a:ext cx="222913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Bioconversion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domestica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769260"/>
      </p:ext>
    </p:extLst>
  </p:cSld>
  <p:clrMapOvr>
    <a:masterClrMapping/>
  </p:clrMapOvr>
  <p:transition spd="med" advClick="0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4559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56" y="0"/>
            <a:ext cx="4947753" cy="441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57" y="4419600"/>
            <a:ext cx="4947752" cy="22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3245"/>
      </p:ext>
    </p:extLst>
  </p:cSld>
  <p:clrMapOvr>
    <a:masterClrMapping/>
  </p:clrMapOvr>
  <p:transition spd="med" advClick="0" advTm="1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8015"/>
      </p:ext>
    </p:extLst>
  </p:cSld>
  <p:clrMapOvr>
    <a:masterClrMapping/>
  </p:clrMapOvr>
  <p:transition spd="med" advClick="0" advTm="10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1" y="182880"/>
            <a:ext cx="3817620" cy="509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51" y="2517140"/>
            <a:ext cx="342900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33" y="182880"/>
            <a:ext cx="3556227" cy="50901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68459" y="5125720"/>
            <a:ext cx="3579701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Actividades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r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ealizadas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como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Tecnico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mbria" panose="02040503050406030204" pitchFamily="18" charset="0"/>
            </a:endParaRPr>
          </a:p>
          <a:p>
            <a:pPr algn="ctr"/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5011" y="299810"/>
            <a:ext cx="3759171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Proyecto Nacional 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Bioconversion 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Gallinaza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Uruguay (ANII)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196" y="5590282"/>
            <a:ext cx="33449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iotecnologia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Larvas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MSN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276188"/>
      </p:ext>
    </p:extLst>
  </p:cSld>
  <p:clrMapOvr>
    <a:masterClrMapping/>
  </p:clrMapOvr>
  <p:transition spd="med" advClick="0" advTm="10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1E03C0C-F355-2E42-42A6-A683EE07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443002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F4EF13-F66A-59DA-E15A-F175199E6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33509FA-31A0-DC25-107E-7F6BDCB1FE1D}"/>
              </a:ext>
            </a:extLst>
          </p:cNvPr>
          <p:cNvSpPr/>
          <p:nvPr/>
        </p:nvSpPr>
        <p:spPr>
          <a:xfrm>
            <a:off x="2659151" y="5934670"/>
            <a:ext cx="6648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Visitas &amp; Delegaciones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8727172"/>
      </p:ext>
    </p:extLst>
  </p:cSld>
  <p:clrMapOvr>
    <a:masterClrMapping/>
  </p:clrMapOvr>
  <p:transition spd="med" advClick="0" advTm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D97332-87E5-BEA1-7B77-56B83FC3D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36566" cy="33045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35960F-59D8-47C7-D36C-F7C98FBE0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66" y="3309424"/>
            <a:ext cx="6255434" cy="35485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E0217C-7E38-D231-7CA8-3EA85E072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96" y="0"/>
            <a:ext cx="3157904" cy="33045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53DD50-4E72-E28C-BB88-61ADBAD46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502"/>
            <a:ext cx="2839037" cy="355349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D5C1C95-B636-600D-F82E-0DCF43788569}"/>
              </a:ext>
            </a:extLst>
          </p:cNvPr>
          <p:cNvSpPr/>
          <p:nvPr/>
        </p:nvSpPr>
        <p:spPr>
          <a:xfrm>
            <a:off x="5936566" y="927519"/>
            <a:ext cx="3094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Empresas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A2083CD-85A3-7DBF-A7D7-0C85BA189BDD}"/>
              </a:ext>
            </a:extLst>
          </p:cNvPr>
          <p:cNvSpPr/>
          <p:nvPr/>
        </p:nvSpPr>
        <p:spPr>
          <a:xfrm>
            <a:off x="2952358" y="4607059"/>
            <a:ext cx="304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Españolas</a:t>
            </a:r>
          </a:p>
        </p:txBody>
      </p:sp>
    </p:spTree>
    <p:extLst>
      <p:ext uri="{BB962C8B-B14F-4D97-AF65-F5344CB8AC3E}">
        <p14:creationId xmlns:p14="http://schemas.microsoft.com/office/powerpoint/2010/main" val="2913050544"/>
      </p:ext>
    </p:extLst>
  </p:cSld>
  <p:clrMapOvr>
    <a:masterClrMapping/>
  </p:clrMapOvr>
  <p:transition spd="med" advClick="0" advTm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FBC79A2-B282-B4AB-9F99-460F47794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8" y="3429000"/>
            <a:ext cx="4440702" cy="3429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361DF9-4327-827A-BB54-5B0F23C3A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1298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DA75EB8-604B-6CD0-9BA3-06717EF02A3E}"/>
              </a:ext>
            </a:extLst>
          </p:cNvPr>
          <p:cNvSpPr/>
          <p:nvPr/>
        </p:nvSpPr>
        <p:spPr>
          <a:xfrm>
            <a:off x="5143500" y="221765"/>
            <a:ext cx="4992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 Zona </a:t>
            </a:r>
            <a:r>
              <a:rPr lang="es-E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America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F0C4BA-37DD-EF21-5F71-1CD92B59229A}"/>
              </a:ext>
            </a:extLst>
          </p:cNvPr>
          <p:cNvSpPr/>
          <p:nvPr/>
        </p:nvSpPr>
        <p:spPr>
          <a:xfrm>
            <a:off x="4600817" y="1009775"/>
            <a:ext cx="69974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 el marco de la visita</a:t>
            </a:r>
          </a:p>
          <a:p>
            <a:pPr algn="ctr"/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 la delegación</a:t>
            </a:r>
          </a:p>
          <a:p>
            <a:pPr algn="ctr"/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Guangzhou-China auspiciado</a:t>
            </a:r>
          </a:p>
          <a:p>
            <a:pPr algn="ctr"/>
            <a:r>
              <a:rPr lang="es-E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Por </a:t>
            </a:r>
            <a:r>
              <a:rPr lang="es-E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Urguay</a:t>
            </a:r>
            <a:r>
              <a:rPr lang="es-E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Natural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7E9BFB9-0F18-B516-E76F-B12E5E19F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05" y="0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48380"/>
      </p:ext>
    </p:extLst>
  </p:cSld>
  <p:clrMapOvr>
    <a:masterClrMapping/>
  </p:clrMapOvr>
  <p:transition spd="med" advClick="0" advTm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"/>
            <a:ext cx="12192000" cy="63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95543"/>
      </p:ext>
    </p:extLst>
  </p:cSld>
  <p:clrMapOvr>
    <a:masterClrMapping/>
  </p:clrMapOvr>
  <p:transition spd="med" advClick="0" advTm="10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EE6F51-6BAB-80D2-7AE8-F3994012F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04" y="1145050"/>
            <a:ext cx="8187396" cy="31729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47E640-D301-39EA-885C-04CD97CAD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18000"/>
            <a:ext cx="12191999" cy="254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E6F2BA-5281-BBF7-5EB5-661501367903}"/>
              </a:ext>
            </a:extLst>
          </p:cNvPr>
          <p:cNvSpPr txBox="1"/>
          <p:nvPr/>
        </p:nvSpPr>
        <p:spPr>
          <a:xfrm>
            <a:off x="2" y="1974899"/>
            <a:ext cx="4004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Integramos las Mesas Redondas </a:t>
            </a:r>
          </a:p>
          <a:p>
            <a:pPr algn="ctr"/>
            <a:r>
              <a:rPr lang="es-ES" sz="2000" b="1" dirty="0"/>
              <a:t>Convocadas para el diagnostico, </a:t>
            </a:r>
          </a:p>
          <a:p>
            <a:pPr algn="ctr"/>
            <a:r>
              <a:rPr lang="es-ES" sz="2000" b="1" dirty="0" err="1"/>
              <a:t>planificacion</a:t>
            </a:r>
            <a:r>
              <a:rPr lang="es-ES" sz="2000" b="1" dirty="0"/>
              <a:t> y redacción del</a:t>
            </a:r>
          </a:p>
          <a:p>
            <a:pPr algn="ctr"/>
            <a:r>
              <a:rPr lang="es-ES" sz="2000" b="1" dirty="0"/>
              <a:t>Plan Nacional de </a:t>
            </a:r>
            <a:r>
              <a:rPr lang="es-ES" sz="2000" b="1" dirty="0" err="1"/>
              <a:t>Gestion</a:t>
            </a:r>
            <a:r>
              <a:rPr lang="es-ES" sz="2000" b="1" dirty="0"/>
              <a:t> de Residuos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2B3C389-E819-C1CD-2B7D-B3C62CB7C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2165">
            <a:off x="1526169" y="-949184"/>
            <a:ext cx="8194869" cy="30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35522"/>
      </p:ext>
    </p:extLst>
  </p:cSld>
  <p:clrMapOvr>
    <a:masterClrMapping/>
  </p:clrMapOvr>
  <p:transition spd="med" advClick="0" advTm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5A3880-B35E-C31D-3796-0B225C8F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8929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C770DB-F3B4-5D9C-748A-21F46C20C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29" y="0"/>
            <a:ext cx="4933071" cy="36294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2C3913-652C-7409-8535-A07FAB9A4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29" y="3629465"/>
            <a:ext cx="4933071" cy="32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3087"/>
      </p:ext>
    </p:extLst>
  </p:cSld>
  <p:clrMapOvr>
    <a:masterClrMapping/>
  </p:clrMapOvr>
  <p:transition spd="med" advClick="0" advTm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A545CD-72B8-BE7F-917A-ED8D0E493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97" y="5585303"/>
            <a:ext cx="385300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54312"/>
      </p:ext>
    </p:extLst>
  </p:cSld>
  <p:clrMapOvr>
    <a:masterClrMapping/>
  </p:clrMapOvr>
  <p:transition spd="med" advClick="0" advTm="10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CD0E94-8A5B-A1DE-AE2F-2DF75683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17587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6047AA-6115-21F9-96D2-2C4F66442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88" y="0"/>
            <a:ext cx="6874411" cy="38545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BFD6B4-D32C-3CD8-FCAD-547DC5236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88" y="3854548"/>
            <a:ext cx="6874411" cy="30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99257"/>
      </p:ext>
    </p:extLst>
  </p:cSld>
  <p:clrMapOvr>
    <a:masterClrMapping/>
  </p:clrMapOvr>
  <p:transition spd="med" advClick="0" advTm="10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1A3F71-210E-A6D3-0995-4DFB47F70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09286BA-13C6-69DF-F10A-088A13ADD399}"/>
              </a:ext>
            </a:extLst>
          </p:cNvPr>
          <p:cNvSpPr/>
          <p:nvPr/>
        </p:nvSpPr>
        <p:spPr>
          <a:xfrm>
            <a:off x="7778520" y="1476159"/>
            <a:ext cx="338746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 Staff de </a:t>
            </a:r>
          </a:p>
          <a:p>
            <a:pPr algn="ctr"/>
            <a:r>
              <a:rPr lang="es-E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LombriPlus</a:t>
            </a:r>
            <a:endParaRPr lang="es-E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agradece</a:t>
            </a:r>
          </a:p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vuestra </a:t>
            </a:r>
          </a:p>
          <a:p>
            <a:pPr algn="ctr"/>
            <a:r>
              <a:rPr lang="es-E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atencion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312822"/>
      </p:ext>
    </p:extLst>
  </p:cSld>
  <p:clrMapOvr>
    <a:masterClrMapping/>
  </p:clrMapOvr>
  <p:transition spd="med" advClick="0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51587"/>
      </p:ext>
    </p:extLst>
  </p:cSld>
  <p:clrMapOvr>
    <a:masterClrMapping/>
  </p:clrMapOvr>
  <p:transition spd="med"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76" y="1056811"/>
            <a:ext cx="5089437" cy="4956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7174" y="328613"/>
            <a:ext cx="792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/>
              <a:t>Ciclo de Vida de las Lombrices Epigeas….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920929"/>
            <a:ext cx="3119438" cy="253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27" y="4309166"/>
            <a:ext cx="2773452" cy="2150840"/>
          </a:xfrm>
          <a:prstGeom prst="rect">
            <a:avLst/>
          </a:prstGeom>
          <a:effectLst/>
        </p:spPr>
      </p:pic>
      <p:sp>
        <p:nvSpPr>
          <p:cNvPr id="6" name="Rounded Rectangle 5"/>
          <p:cNvSpPr/>
          <p:nvPr/>
        </p:nvSpPr>
        <p:spPr>
          <a:xfrm>
            <a:off x="2828925" y="5974231"/>
            <a:ext cx="2014537" cy="485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err="1"/>
              <a:t>Eisenia</a:t>
            </a:r>
            <a:r>
              <a:rPr lang="es-AR" b="1" dirty="0"/>
              <a:t> </a:t>
            </a:r>
            <a:r>
              <a:rPr lang="es-AR" b="1" dirty="0" err="1"/>
              <a:t>Fetida</a:t>
            </a:r>
            <a:endParaRPr lang="es-AR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833053" y="6047724"/>
            <a:ext cx="2014537" cy="485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err="1"/>
              <a:t>Eisenia</a:t>
            </a:r>
            <a:r>
              <a:rPr lang="es-AR" b="1" dirty="0"/>
              <a:t> </a:t>
            </a:r>
            <a:r>
              <a:rPr lang="es-AR" b="1" dirty="0" err="1"/>
              <a:t>Andrei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941305933"/>
      </p:ext>
    </p:extLst>
  </p:cSld>
  <p:clrMapOvr>
    <a:masterClrMapping/>
  </p:clrMapOvr>
  <p:transition spd="med" advClick="0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328614"/>
            <a:ext cx="4953000" cy="2713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873075"/>
            <a:ext cx="4953000" cy="262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700" y="328614"/>
            <a:ext cx="4953000" cy="2713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3873075"/>
            <a:ext cx="4953000" cy="2799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426" y="3051396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b="1" dirty="0"/>
              <a:t>Imposible lograrlo sin un   Gran   Equipo!</a:t>
            </a:r>
          </a:p>
        </p:txBody>
      </p:sp>
    </p:spTree>
    <p:extLst>
      <p:ext uri="{BB962C8B-B14F-4D97-AF65-F5344CB8AC3E}">
        <p14:creationId xmlns:p14="http://schemas.microsoft.com/office/powerpoint/2010/main" val="2950883569"/>
      </p:ext>
    </p:extLst>
  </p:cSld>
  <p:clrMapOvr>
    <a:masterClrMapping/>
  </p:clrMapOvr>
  <p:transition spd="med"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449003"/>
            <a:ext cx="5762625" cy="325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3" y="285751"/>
            <a:ext cx="5453062" cy="3163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174" y="1154013"/>
            <a:ext cx="4873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/>
              <a:t>Regla de Oro de </a:t>
            </a:r>
            <a:r>
              <a:rPr lang="es-AR" sz="3200" b="1" dirty="0" err="1"/>
              <a:t>LombriPlus</a:t>
            </a:r>
            <a:endParaRPr lang="es-AR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98503" y="4616113"/>
            <a:ext cx="535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Las Lombrices se cuentan….</a:t>
            </a:r>
          </a:p>
          <a:p>
            <a:pPr algn="ctr"/>
            <a:r>
              <a:rPr lang="es-AR" sz="2400" b="1" dirty="0"/>
              <a:t>1 Pie o </a:t>
            </a:r>
            <a:r>
              <a:rPr lang="es-AR" sz="2400" b="1" dirty="0" err="1"/>
              <a:t>Nucleo</a:t>
            </a:r>
            <a:r>
              <a:rPr lang="es-AR" sz="2400" b="1" dirty="0"/>
              <a:t> son 250 Unidades..</a:t>
            </a:r>
          </a:p>
          <a:p>
            <a:pPr algn="ctr"/>
            <a:r>
              <a:rPr lang="es-AR" sz="2400" b="1" dirty="0"/>
              <a:t>( adultas, sub adultas, juveniles </a:t>
            </a:r>
          </a:p>
          <a:p>
            <a:pPr algn="ctr"/>
            <a:r>
              <a:rPr lang="es-AR" sz="2400" b="1" dirty="0"/>
              <a:t> y </a:t>
            </a:r>
            <a:r>
              <a:rPr lang="es-AR" sz="2400" b="1" dirty="0" err="1"/>
              <a:t>cocoones</a:t>
            </a:r>
            <a:r>
              <a:rPr lang="es-AR" sz="2400" b="1" dirty="0"/>
              <a:t>)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133096"/>
      </p:ext>
    </p:extLst>
  </p:cSld>
  <p:clrMapOvr>
    <a:masterClrMapping/>
  </p:clrMapOvr>
  <p:transition spd="med" advClick="0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28588"/>
            <a:ext cx="4285106" cy="2228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00963" y="128588"/>
            <a:ext cx="4285106" cy="222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940052"/>
            <a:ext cx="2809875" cy="374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3" y="2940052"/>
            <a:ext cx="2938460" cy="374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05" y="2940052"/>
            <a:ext cx="2913461" cy="3746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0312" y="2236462"/>
            <a:ext cx="8215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/>
              <a:t>Sistemas Horizontales de auto siembra</a:t>
            </a:r>
          </a:p>
          <a:p>
            <a:endParaRPr lang="es-AR" sz="3600" b="1" dirty="0"/>
          </a:p>
        </p:txBody>
      </p:sp>
    </p:spTree>
    <p:extLst>
      <p:ext uri="{BB962C8B-B14F-4D97-AF65-F5344CB8AC3E}">
        <p14:creationId xmlns:p14="http://schemas.microsoft.com/office/powerpoint/2010/main" val="2061667429"/>
      </p:ext>
    </p:extLst>
  </p:cSld>
  <p:clrMapOvr>
    <a:masterClrMapping/>
  </p:clrMapOvr>
  <p:transition spd="med" advClick="0" advTm="10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456</Words>
  <Application>Microsoft Office PowerPoint</Application>
  <PresentationFormat>Panorámica</PresentationFormat>
  <Paragraphs>120</Paragraphs>
  <Slides>44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lombriplus@gmail.com</dc:creator>
  <cp:lastModifiedBy>lombriplus@gmail.com</cp:lastModifiedBy>
  <cp:revision>62</cp:revision>
  <dcterms:created xsi:type="dcterms:W3CDTF">2021-07-01T19:38:26Z</dcterms:created>
  <dcterms:modified xsi:type="dcterms:W3CDTF">2024-07-03T17:46:42Z</dcterms:modified>
</cp:coreProperties>
</file>