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13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EAE7C-A014-453F-B0F0-76840A2AFE8D}" type="datetimeFigureOut">
              <a:rPr lang="es-UY" smtClean="0"/>
              <a:t>28/1/2025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4FEB1-1989-4370-90DF-1ADC8CBE129E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096095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EAE7C-A014-453F-B0F0-76840A2AFE8D}" type="datetimeFigureOut">
              <a:rPr lang="es-UY" smtClean="0"/>
              <a:t>28/1/2025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4FEB1-1989-4370-90DF-1ADC8CBE129E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278172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EAE7C-A014-453F-B0F0-76840A2AFE8D}" type="datetimeFigureOut">
              <a:rPr lang="es-UY" smtClean="0"/>
              <a:t>28/1/2025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4FEB1-1989-4370-90DF-1ADC8CBE129E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251261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EAE7C-A014-453F-B0F0-76840A2AFE8D}" type="datetimeFigureOut">
              <a:rPr lang="es-UY" smtClean="0"/>
              <a:t>28/1/2025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4FEB1-1989-4370-90DF-1ADC8CBE129E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348969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EAE7C-A014-453F-B0F0-76840A2AFE8D}" type="datetimeFigureOut">
              <a:rPr lang="es-UY" smtClean="0"/>
              <a:t>28/1/2025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4FEB1-1989-4370-90DF-1ADC8CBE129E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633188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EAE7C-A014-453F-B0F0-76840A2AFE8D}" type="datetimeFigureOut">
              <a:rPr lang="es-UY" smtClean="0"/>
              <a:t>28/1/2025</a:t>
            </a:fld>
            <a:endParaRPr lang="es-U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4FEB1-1989-4370-90DF-1ADC8CBE129E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157234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EAE7C-A014-453F-B0F0-76840A2AFE8D}" type="datetimeFigureOut">
              <a:rPr lang="es-UY" smtClean="0"/>
              <a:t>28/1/2025</a:t>
            </a:fld>
            <a:endParaRPr lang="es-U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4FEB1-1989-4370-90DF-1ADC8CBE129E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333511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EAE7C-A014-453F-B0F0-76840A2AFE8D}" type="datetimeFigureOut">
              <a:rPr lang="es-UY" smtClean="0"/>
              <a:t>28/1/2025</a:t>
            </a:fld>
            <a:endParaRPr lang="es-U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4FEB1-1989-4370-90DF-1ADC8CBE129E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110364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EAE7C-A014-453F-B0F0-76840A2AFE8D}" type="datetimeFigureOut">
              <a:rPr lang="es-UY" smtClean="0"/>
              <a:t>28/1/2025</a:t>
            </a:fld>
            <a:endParaRPr lang="es-U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4FEB1-1989-4370-90DF-1ADC8CBE129E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848740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EAE7C-A014-453F-B0F0-76840A2AFE8D}" type="datetimeFigureOut">
              <a:rPr lang="es-UY" smtClean="0"/>
              <a:t>28/1/2025</a:t>
            </a:fld>
            <a:endParaRPr lang="es-U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4FEB1-1989-4370-90DF-1ADC8CBE129E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898723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EAE7C-A014-453F-B0F0-76840A2AFE8D}" type="datetimeFigureOut">
              <a:rPr lang="es-UY" smtClean="0"/>
              <a:t>28/1/2025</a:t>
            </a:fld>
            <a:endParaRPr lang="es-U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4FEB1-1989-4370-90DF-1ADC8CBE129E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419113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7EAE7C-A014-453F-B0F0-76840A2AFE8D}" type="datetimeFigureOut">
              <a:rPr lang="es-UY" smtClean="0"/>
              <a:t>28/1/2025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4FEB1-1989-4370-90DF-1ADC8CBE129E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07402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53F6395-E431-F437-FE08-124B09E2E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7674"/>
            <a:ext cx="9906000" cy="542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87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DC38105-79B2-C020-E5F0-B59220A75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5637"/>
            <a:ext cx="9906000" cy="560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52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1E18462-9D34-8193-6894-51B3A5C93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792" y="0"/>
            <a:ext cx="8200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907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4B21EBF-8D36-AC8F-DA84-F11997FA9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0788"/>
            <a:ext cx="9906000" cy="595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6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BB36DC2-6831-F553-A7DF-A0996EF94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1991"/>
            <a:ext cx="9906000" cy="555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11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7621FB0-F4CE-B40D-659A-6BD648985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8538"/>
            <a:ext cx="9906000" cy="546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805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C671ED0-2803-101D-8800-440C90151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457"/>
            <a:ext cx="9906000" cy="553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9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4DEBF8D-C781-B037-DB97-F60D3E9CA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1406"/>
            <a:ext cx="9906000" cy="525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83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2C4263A-128A-DF63-F168-73B5B8C43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3063"/>
            <a:ext cx="9906000" cy="571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47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F4015D4-F694-95F3-9199-46834DB11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624"/>
            <a:ext cx="9906000" cy="638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39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CA26D17-426B-0F3A-5258-AE3BA7AA8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6296"/>
            <a:ext cx="9906000" cy="426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39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63AB5B2-51B0-1A3F-6B44-40EA35103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8168"/>
            <a:ext cx="9906000" cy="622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69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6C24059-667D-93DA-03C9-A8E0CF2A3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4121"/>
            <a:ext cx="9906000" cy="508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60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709EF6E-AFC8-4618-1F68-82256399C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8426"/>
            <a:ext cx="9906000" cy="512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438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89BEDED-DF61-6F73-67B0-B2AF9D345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3986"/>
            <a:ext cx="9906000" cy="523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649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C9B6732-7166-C7A6-B8A7-3397C07C2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9799"/>
            <a:ext cx="9906000" cy="435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35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46430AF-74AA-FCA8-4CB8-2608DAC51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5606"/>
            <a:ext cx="9906000" cy="588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993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486BA89-86DB-0C47-ED99-59D05E6F3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854"/>
            <a:ext cx="9906000" cy="560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954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5C577D8-9338-2A59-FF0A-F4F678E7D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5817"/>
            <a:ext cx="9906000" cy="530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8614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5D9B437-3E52-7574-3AD0-8DC1E98BB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4731"/>
            <a:ext cx="9906000" cy="548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508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AF05836-7C86-13F8-E24A-D3DDBFCAF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2097"/>
            <a:ext cx="9906000" cy="537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6019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128327D-B6DE-36F3-F4E9-BA0E72091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7214"/>
            <a:ext cx="9906000" cy="500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130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D47B5A8-AACA-C436-DCBD-08EC0CFF1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5812"/>
            <a:ext cx="9906000" cy="57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9632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E9E15E0-40A7-71E9-65BD-B229B4175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555"/>
            <a:ext cx="9906000" cy="533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036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EEB015A-7D32-9545-419E-85728C854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884"/>
            <a:ext cx="9906000" cy="533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316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6E17411-E9DD-1DF8-A823-95F368746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1800"/>
            <a:ext cx="9906000" cy="527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769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2A67A8F-FBBA-29D0-0195-D9F38B37E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3310"/>
            <a:ext cx="9906000" cy="513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31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EC76390-EF40-3DE8-B852-193AE4338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0023"/>
            <a:ext cx="9906000" cy="571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52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5419D95-6DD1-A0D9-9086-4E4659EAA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933"/>
            <a:ext cx="9906000" cy="664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25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473FEE7-7D6C-C010-12C0-A7B809296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6921"/>
            <a:ext cx="9906000" cy="568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60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2C59349-8335-8CE2-BBB5-B1033202D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3795"/>
            <a:ext cx="9906000" cy="563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42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4D2F451-8D68-BBA4-BD32-4487A2690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7104"/>
            <a:ext cx="9906000" cy="564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856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73</TotalTime>
  <Words>0</Words>
  <Application>Microsoft Office PowerPoint</Application>
  <PresentationFormat>A4 (210 x 297 mm)</PresentationFormat>
  <Paragraphs>0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Gonzalo Capurro</dc:creator>
  <cp:lastModifiedBy>Ricardo Daniel Sosa Fernandez</cp:lastModifiedBy>
  <cp:revision>1</cp:revision>
  <dcterms:created xsi:type="dcterms:W3CDTF">2025-01-28T21:11:41Z</dcterms:created>
  <dcterms:modified xsi:type="dcterms:W3CDTF">2025-01-28T22:52:37Z</dcterms:modified>
</cp:coreProperties>
</file>